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837"/>
    <p:restoredTop sz="96327"/>
  </p:normalViewPr>
  <p:slideViewPr>
    <p:cSldViewPr snapToGrid="0" snapToObjects="1">
      <p:cViewPr varScale="1">
        <p:scale>
          <a:sx n="37" d="100"/>
          <a:sy n="37" d="100"/>
        </p:scale>
        <p:origin x="224" y="2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78E53-D187-D417-AC01-BCEC3864B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214438"/>
            <a:ext cx="8791575" cy="2387600"/>
          </a:xfrm>
        </p:spPr>
        <p:txBody>
          <a:bodyPr/>
          <a:lstStyle/>
          <a:p>
            <a:r>
              <a:rPr lang="ru-RU" b="1" dirty="0"/>
              <a:t>Подготовка по области аттестации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84252B-2689-EEDC-8D6C-11AB66D6F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Тема 2. Российское законодательство в области градостроительной деятельности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9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0CFCE2-7651-70B7-3B93-E5D3ADC6E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559" y="860265"/>
            <a:ext cx="10082882" cy="5137469"/>
          </a:xfrm>
        </p:spPr>
      </p:pic>
    </p:spTree>
    <p:extLst>
      <p:ext uri="{BB962C8B-B14F-4D97-AF65-F5344CB8AC3E}">
        <p14:creationId xmlns:p14="http://schemas.microsoft.com/office/powerpoint/2010/main" val="300291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1B99D8-80B4-7B48-43C0-4E06C4F56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757" y="678366"/>
            <a:ext cx="10355521" cy="5276385"/>
          </a:xfrm>
        </p:spPr>
      </p:pic>
    </p:spTree>
    <p:extLst>
      <p:ext uri="{BB962C8B-B14F-4D97-AF65-F5344CB8AC3E}">
        <p14:creationId xmlns:p14="http://schemas.microsoft.com/office/powerpoint/2010/main" val="269530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36EF5B-AB9B-26BF-5285-5163EEE48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16" y="956437"/>
            <a:ext cx="10585568" cy="4284635"/>
          </a:xfrm>
        </p:spPr>
      </p:pic>
    </p:spTree>
    <p:extLst>
      <p:ext uri="{BB962C8B-B14F-4D97-AF65-F5344CB8AC3E}">
        <p14:creationId xmlns:p14="http://schemas.microsoft.com/office/powerpoint/2010/main" val="427847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DE8C03A-9898-6C9D-7403-A1CAAADE0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441" y="941814"/>
            <a:ext cx="10481118" cy="4974372"/>
          </a:xfrm>
        </p:spPr>
      </p:pic>
    </p:spTree>
    <p:extLst>
      <p:ext uri="{BB962C8B-B14F-4D97-AF65-F5344CB8AC3E}">
        <p14:creationId xmlns:p14="http://schemas.microsoft.com/office/powerpoint/2010/main" val="37385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EA6522-1A8C-3294-96ED-8FAE5F50E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0" y="2054525"/>
            <a:ext cx="11469130" cy="2748950"/>
          </a:xfrm>
        </p:spPr>
      </p:pic>
    </p:spTree>
    <p:extLst>
      <p:ext uri="{BB962C8B-B14F-4D97-AF65-F5344CB8AC3E}">
        <p14:creationId xmlns:p14="http://schemas.microsoft.com/office/powerpoint/2010/main" val="105363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CB25A9-D2B3-7728-0019-C45A1E46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503" y="957146"/>
            <a:ext cx="10278994" cy="4943707"/>
          </a:xfrm>
        </p:spPr>
      </p:pic>
    </p:spTree>
    <p:extLst>
      <p:ext uri="{BB962C8B-B14F-4D97-AF65-F5344CB8AC3E}">
        <p14:creationId xmlns:p14="http://schemas.microsoft.com/office/powerpoint/2010/main" val="33957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0D172E0-DE5A-C2EE-5C9F-3E64DA81A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68" y="949488"/>
            <a:ext cx="11767417" cy="4893751"/>
          </a:xfrm>
        </p:spPr>
      </p:pic>
    </p:spTree>
    <p:extLst>
      <p:ext uri="{BB962C8B-B14F-4D97-AF65-F5344CB8AC3E}">
        <p14:creationId xmlns:p14="http://schemas.microsoft.com/office/powerpoint/2010/main" val="2339180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BEDF0-A818-62A7-0E3F-95F235CC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831D1-9D0E-4BF2-73A2-EA78CB234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5" y="1940312"/>
            <a:ext cx="10437541" cy="3858322"/>
          </a:xfrm>
        </p:spPr>
        <p:txBody>
          <a:bodyPr/>
          <a:lstStyle/>
          <a:p>
            <a:r>
              <a:rPr lang="ru-RU" dirty="0"/>
              <a:t>Экспертиза проектов бывает государственной или негосударственная, по выбору.</a:t>
            </a:r>
          </a:p>
          <a:p>
            <a:r>
              <a:rPr lang="ru-RU" dirty="0"/>
              <a:t>Порядок проведения гос. экспертизы устанавливается Правительством РФ.</a:t>
            </a:r>
          </a:p>
        </p:txBody>
      </p:sp>
    </p:spTree>
    <p:extLst>
      <p:ext uri="{BB962C8B-B14F-4D97-AF65-F5344CB8AC3E}">
        <p14:creationId xmlns:p14="http://schemas.microsoft.com/office/powerpoint/2010/main" val="189094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8790F-9524-5E89-B768-3DF924A2C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98" y="745584"/>
            <a:ext cx="10521639" cy="5010304"/>
          </a:xfrm>
        </p:spPr>
      </p:pic>
    </p:spTree>
    <p:extLst>
      <p:ext uri="{BB962C8B-B14F-4D97-AF65-F5344CB8AC3E}">
        <p14:creationId xmlns:p14="http://schemas.microsoft.com/office/powerpoint/2010/main" val="21629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69AE0-3388-4C0A-8BBD-D10A6389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969EEC-1B20-9739-5E16-E559C2C49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Гос. экспертиза не проводиться если не нужно разрешение на строительство.</a:t>
            </a:r>
          </a:p>
          <a:p>
            <a:r>
              <a:rPr lang="ru-RU" dirty="0"/>
              <a:t>Гос. экспертизу проектов проводит – федеральный орган исполнительной власти осуществляющий функцию…</a:t>
            </a:r>
          </a:p>
        </p:txBody>
      </p:sp>
    </p:spTree>
    <p:extLst>
      <p:ext uri="{BB962C8B-B14F-4D97-AF65-F5344CB8AC3E}">
        <p14:creationId xmlns:p14="http://schemas.microsoft.com/office/powerpoint/2010/main" val="281590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EF0517E-D084-D68C-A33E-B1115EECB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931" y="767575"/>
            <a:ext cx="10318138" cy="5322849"/>
          </a:xfrm>
        </p:spPr>
      </p:pic>
    </p:spTree>
    <p:extLst>
      <p:ext uri="{BB962C8B-B14F-4D97-AF65-F5344CB8AC3E}">
        <p14:creationId xmlns:p14="http://schemas.microsoft.com/office/powerpoint/2010/main" val="336235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CA717-D86C-1289-6EC2-E0DDDA31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E27A6-9CBF-3815-0D1B-E2C624C2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Строительный контроль проводит тот кто строит или подрядчик и застройщик.</a:t>
            </a:r>
          </a:p>
        </p:txBody>
      </p:sp>
    </p:spTree>
    <p:extLst>
      <p:ext uri="{BB962C8B-B14F-4D97-AF65-F5344CB8AC3E}">
        <p14:creationId xmlns:p14="http://schemas.microsoft.com/office/powerpoint/2010/main" val="322338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2878D6-0E00-1A1D-63F0-7F4B1F0D2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525" y="1320403"/>
            <a:ext cx="10418950" cy="4217194"/>
          </a:xfrm>
        </p:spPr>
      </p:pic>
    </p:spTree>
    <p:extLst>
      <p:ext uri="{BB962C8B-B14F-4D97-AF65-F5344CB8AC3E}">
        <p14:creationId xmlns:p14="http://schemas.microsoft.com/office/powerpoint/2010/main" val="205809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82F1B-7E8D-116B-6AC6-6F1D5076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1C8C1-C793-CE70-3E5B-7A1C8125D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Гос. строй надзор необходим при строительстве объектов капитального строительства, проектная документация которых подлежит экспертизе в соответствии со статьей 49 Градостроительного кодекса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470905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49</TotalTime>
  <Words>101</Words>
  <Application>Microsoft Macintosh PowerPoint</Application>
  <PresentationFormat>Широкоэкранный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Tw Cen MT</vt:lpstr>
      <vt:lpstr>Контур</vt:lpstr>
      <vt:lpstr>Подготовка по области аттестации А.1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Кратко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по области аттестации А.1</dc:title>
  <dc:creator>Андрей Артюшкин</dc:creator>
  <cp:lastModifiedBy>Андрей Артюшкин</cp:lastModifiedBy>
  <cp:revision>2</cp:revision>
  <dcterms:created xsi:type="dcterms:W3CDTF">2022-07-08T21:27:14Z</dcterms:created>
  <dcterms:modified xsi:type="dcterms:W3CDTF">2022-07-11T15:33:34Z</dcterms:modified>
</cp:coreProperties>
</file>